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  <p:sldId id="270" r:id="rId14"/>
    <p:sldId id="271" r:id="rId15"/>
    <p:sldId id="272" r:id="rId16"/>
    <p:sldId id="273" r:id="rId1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79" autoAdjust="0"/>
  </p:normalViewPr>
  <p:slideViewPr>
    <p:cSldViewPr snapToGrid="0" snapToObjects="1">
      <p:cViewPr>
        <p:scale>
          <a:sx n="72" d="100"/>
          <a:sy n="72" d="100"/>
        </p:scale>
        <p:origin x="-1576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ror_v_varia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>
            <a:off x="87591" y="176390"/>
            <a:ext cx="5660617" cy="4508238"/>
          </a:xfrm>
          <a:prstGeom prst="rect">
            <a:avLst/>
          </a:prstGeom>
        </p:spPr>
      </p:pic>
      <p:pic>
        <p:nvPicPr>
          <p:cNvPr id="5" name="Picture 4" descr="error_predic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r="33059"/>
          <a:stretch/>
        </p:blipFill>
        <p:spPr>
          <a:xfrm>
            <a:off x="5667126" y="176390"/>
            <a:ext cx="2105274" cy="4508238"/>
          </a:xfrm>
          <a:prstGeom prst="rect">
            <a:avLst/>
          </a:prstGeom>
        </p:spPr>
      </p:pic>
      <p:pic>
        <p:nvPicPr>
          <p:cNvPr id="6" name="Picture 5" descr="error_v_variables_gen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/>
          <a:stretch/>
        </p:blipFill>
        <p:spPr>
          <a:xfrm>
            <a:off x="0" y="5125603"/>
            <a:ext cx="5748208" cy="4508238"/>
          </a:xfrm>
          <a:prstGeom prst="rect">
            <a:avLst/>
          </a:prstGeom>
        </p:spPr>
      </p:pic>
      <p:pic>
        <p:nvPicPr>
          <p:cNvPr id="7" name="Picture 6" descr="error_prediction_gen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3240"/>
          <a:stretch/>
        </p:blipFill>
        <p:spPr>
          <a:xfrm>
            <a:off x="5690940" y="5125603"/>
            <a:ext cx="2081460" cy="450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68" y="1905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387" y="236311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405" y="1905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5586" y="236311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68" y="507757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1" y="7250091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5586" y="507757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586" y="725009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h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130" y="0"/>
            <a:ext cx="304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Transcriptional Programs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6034" y="4918826"/>
            <a:ext cx="9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Genes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erf_vs_num_samples_uva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9314"/>
          <a:stretch/>
        </p:blipFill>
        <p:spPr>
          <a:xfrm>
            <a:off x="3979660" y="52917"/>
            <a:ext cx="3742836" cy="3495892"/>
          </a:xfrm>
          <a:prstGeom prst="rect">
            <a:avLst/>
          </a:prstGeom>
        </p:spPr>
      </p:pic>
      <p:pic>
        <p:nvPicPr>
          <p:cNvPr id="9" name="Picture 8" descr="perf_vs_num_samples_p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r="8431"/>
          <a:stretch/>
        </p:blipFill>
        <p:spPr>
          <a:xfrm>
            <a:off x="105834" y="52917"/>
            <a:ext cx="3822604" cy="3495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7889" y="-470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2604" y="-3530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0902" y="51857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 results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cc_vs_pathway_pur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r="13674"/>
          <a:stretch/>
        </p:blipFill>
        <p:spPr>
          <a:xfrm>
            <a:off x="88196" y="0"/>
            <a:ext cx="3774850" cy="3703751"/>
          </a:xfrm>
          <a:prstGeom prst="rect">
            <a:avLst/>
          </a:prstGeom>
        </p:spPr>
      </p:pic>
      <p:pic>
        <p:nvPicPr>
          <p:cNvPr id="9" name="Picture 8" descr="uvar_vs_pathway_pur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14860"/>
          <a:stretch/>
        </p:blipFill>
        <p:spPr>
          <a:xfrm>
            <a:off x="3933602" y="0"/>
            <a:ext cx="3739571" cy="3704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7889" y="-470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2604" y="-3530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056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dible_interval_valid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8325" r="8312" b="20269"/>
          <a:stretch/>
        </p:blipFill>
        <p:spPr>
          <a:xfrm>
            <a:off x="0" y="70556"/>
            <a:ext cx="7772400" cy="4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68749</TotalTime>
  <Words>764</Words>
  <Application>Microsoft Macintosh PowerPoint</Application>
  <PresentationFormat>Custom</PresentationFormat>
  <Paragraphs>300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209</cp:revision>
  <dcterms:created xsi:type="dcterms:W3CDTF">2015-06-24T22:04:38Z</dcterms:created>
  <dcterms:modified xsi:type="dcterms:W3CDTF">2016-09-19T21:10:06Z</dcterms:modified>
</cp:coreProperties>
</file>